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76C7-4100-47E1-84D1-491D15833C46}" type="datetimeFigureOut">
              <a:rPr lang="es-CO" smtClean="0"/>
              <a:t>30/01/2020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2B2C10D2-D541-4861-B191-5A2580C2AE81}" type="slidenum">
              <a:rPr lang="es-CO" smtClean="0"/>
              <a:t>‹Nº›</a:t>
            </a:fld>
            <a:endParaRPr lang="es-CO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710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76C7-4100-47E1-84D1-491D15833C46}" type="datetimeFigureOut">
              <a:rPr lang="es-CO" smtClean="0"/>
              <a:t>30/01/2020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10D2-D541-4861-B191-5A2580C2AE81}" type="slidenum">
              <a:rPr lang="es-CO" smtClean="0"/>
              <a:t>‹Nº›</a:t>
            </a:fld>
            <a:endParaRPr lang="es-CO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9621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76C7-4100-47E1-84D1-491D15833C46}" type="datetimeFigureOut">
              <a:rPr lang="es-CO" smtClean="0"/>
              <a:t>30/01/2020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10D2-D541-4861-B191-5A2580C2AE81}" type="slidenum">
              <a:rPr lang="es-CO" smtClean="0"/>
              <a:t>‹Nº›</a:t>
            </a:fld>
            <a:endParaRPr lang="es-CO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747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76C7-4100-47E1-84D1-491D15833C46}" type="datetimeFigureOut">
              <a:rPr lang="es-CO" smtClean="0"/>
              <a:t>30/01/2020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10D2-D541-4861-B191-5A2580C2AE81}" type="slidenum">
              <a:rPr lang="es-CO" smtClean="0"/>
              <a:t>‹Nº›</a:t>
            </a:fld>
            <a:endParaRPr lang="es-CO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041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76C7-4100-47E1-84D1-491D15833C46}" type="datetimeFigureOut">
              <a:rPr lang="es-CO" smtClean="0"/>
              <a:t>30/01/2020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10D2-D541-4861-B191-5A2580C2AE81}" type="slidenum">
              <a:rPr lang="es-CO" smtClean="0"/>
              <a:t>‹Nº›</a:t>
            </a:fld>
            <a:endParaRPr lang="es-CO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0943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76C7-4100-47E1-84D1-491D15833C46}" type="datetimeFigureOut">
              <a:rPr lang="es-CO" smtClean="0"/>
              <a:t>30/01/2020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10D2-D541-4861-B191-5A2580C2AE81}" type="slidenum">
              <a:rPr lang="es-CO" smtClean="0"/>
              <a:t>‹Nº›</a:t>
            </a:fld>
            <a:endParaRPr lang="es-CO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0824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76C7-4100-47E1-84D1-491D15833C46}" type="datetimeFigureOut">
              <a:rPr lang="es-CO" smtClean="0"/>
              <a:t>30/01/2020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10D2-D541-4861-B191-5A2580C2AE81}" type="slidenum">
              <a:rPr lang="es-CO" smtClean="0"/>
              <a:t>‹Nº›</a:t>
            </a:fld>
            <a:endParaRPr lang="es-CO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251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76C7-4100-47E1-84D1-491D15833C46}" type="datetimeFigureOut">
              <a:rPr lang="es-CO" smtClean="0"/>
              <a:t>30/01/2020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10D2-D541-4861-B191-5A2580C2AE81}" type="slidenum">
              <a:rPr lang="es-CO" smtClean="0"/>
              <a:t>‹Nº›</a:t>
            </a:fld>
            <a:endParaRPr lang="es-CO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017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76C7-4100-47E1-84D1-491D15833C46}" type="datetimeFigureOut">
              <a:rPr lang="es-CO" smtClean="0"/>
              <a:t>30/01/2020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10D2-D541-4861-B191-5A2580C2AE8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31423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76C7-4100-47E1-84D1-491D15833C46}" type="datetimeFigureOut">
              <a:rPr lang="es-CO" smtClean="0"/>
              <a:t>30/01/2020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10D2-D541-4861-B191-5A2580C2AE81}" type="slidenum">
              <a:rPr lang="es-CO" smtClean="0"/>
              <a:t>‹Nº›</a:t>
            </a:fld>
            <a:endParaRPr lang="es-CO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100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3E5E76C7-4100-47E1-84D1-491D15833C46}" type="datetimeFigureOut">
              <a:rPr lang="es-CO" smtClean="0"/>
              <a:t>30/01/2020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10D2-D541-4861-B191-5A2580C2AE81}" type="slidenum">
              <a:rPr lang="es-CO" smtClean="0"/>
              <a:t>‹Nº›</a:t>
            </a:fld>
            <a:endParaRPr lang="es-CO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861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E76C7-4100-47E1-84D1-491D15833C46}" type="datetimeFigureOut">
              <a:rPr lang="es-CO" smtClean="0"/>
              <a:t>30/01/2020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2B2C10D2-D541-4861-B191-5A2580C2AE81}" type="slidenum">
              <a:rPr lang="es-CO" smtClean="0"/>
              <a:t>‹Nº›</a:t>
            </a:fld>
            <a:endParaRPr lang="es-CO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94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n para marina bay sands h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70" y="844965"/>
            <a:ext cx="2640372" cy="175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168" y="852605"/>
            <a:ext cx="2360125" cy="176537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5019" y="844965"/>
            <a:ext cx="2711233" cy="1757734"/>
          </a:xfrm>
          <a:prstGeom prst="rect">
            <a:avLst/>
          </a:prstGeom>
        </p:spPr>
      </p:pic>
      <p:pic>
        <p:nvPicPr>
          <p:cNvPr id="1032" name="Picture 8" descr="Resultado de imagen para man standing in front of sunset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8" t="9355" r="2080" b="1"/>
          <a:stretch/>
        </p:blipFill>
        <p:spPr bwMode="auto">
          <a:xfrm>
            <a:off x="8752978" y="852605"/>
            <a:ext cx="3207863" cy="175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420" y="2780992"/>
            <a:ext cx="2635022" cy="175492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7"/>
          <a:srcRect t="5446" b="5314"/>
          <a:stretch/>
        </p:blipFill>
        <p:spPr>
          <a:xfrm>
            <a:off x="3062448" y="2780992"/>
            <a:ext cx="2590207" cy="175492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8"/>
          <a:srcRect b="8544"/>
          <a:stretch/>
        </p:blipFill>
        <p:spPr>
          <a:xfrm>
            <a:off x="5893661" y="2780992"/>
            <a:ext cx="2657850" cy="1749443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9"/>
          <a:srcRect t="6442" b="4769"/>
          <a:stretch/>
        </p:blipFill>
        <p:spPr>
          <a:xfrm>
            <a:off x="8977421" y="2780992"/>
            <a:ext cx="2764413" cy="1840884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2717145" y="5062451"/>
            <a:ext cx="7141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000" dirty="0" smtClean="0">
                <a:latin typeface="Adobe Ming Std L" panose="02020300000000000000" pitchFamily="18" charset="-128"/>
                <a:ea typeface="Adobe Ming Std L" panose="02020300000000000000" pitchFamily="18" charset="-128"/>
              </a:rPr>
              <a:t>Mapa de mis sueños</a:t>
            </a:r>
            <a:endParaRPr lang="es-CO" sz="6000" dirty="0">
              <a:latin typeface="Adobe Ming Std L" panose="02020300000000000000" pitchFamily="18" charset="-128"/>
              <a:ea typeface="Adobe Ming Std L" panose="020203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883910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Galería</Template>
  <TotalTime>48</TotalTime>
  <Words>4</Words>
  <Application>Microsoft Office PowerPoint</Application>
  <PresentationFormat>Panorámica</PresentationFormat>
  <Paragraphs>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Adobe Ming Std L</vt:lpstr>
      <vt:lpstr>Arial</vt:lpstr>
      <vt:lpstr>Gill Sans MT</vt:lpstr>
      <vt:lpstr>Gallery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Estudiante</dc:creator>
  <cp:lastModifiedBy>Estudiante</cp:lastModifiedBy>
  <cp:revision>5</cp:revision>
  <dcterms:created xsi:type="dcterms:W3CDTF">2020-01-30T11:51:26Z</dcterms:created>
  <dcterms:modified xsi:type="dcterms:W3CDTF">2020-01-30T12:40:23Z</dcterms:modified>
</cp:coreProperties>
</file>